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4718-8870-4572-85A2-E37BD24DEA37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FD70-CDDE-4E93-A11E-8F989D194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4718-8870-4572-85A2-E37BD24DEA37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FD70-CDDE-4E93-A11E-8F989D194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4718-8870-4572-85A2-E37BD24DEA37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FD70-CDDE-4E93-A11E-8F989D194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4718-8870-4572-85A2-E37BD24DEA37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FD70-CDDE-4E93-A11E-8F989D194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4718-8870-4572-85A2-E37BD24DEA37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FD70-CDDE-4E93-A11E-8F989D194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4718-8870-4572-85A2-E37BD24DEA37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FD70-CDDE-4E93-A11E-8F989D194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4718-8870-4572-85A2-E37BD24DEA37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FD70-CDDE-4E93-A11E-8F989D194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4718-8870-4572-85A2-E37BD24DEA37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FD70-CDDE-4E93-A11E-8F989D194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4718-8870-4572-85A2-E37BD24DEA37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FD70-CDDE-4E93-A11E-8F989D194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4718-8870-4572-85A2-E37BD24DEA37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FD70-CDDE-4E93-A11E-8F989D194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4718-8870-4572-85A2-E37BD24DEA37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FD70-CDDE-4E93-A11E-8F989D194A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4F4718-8870-4572-85A2-E37BD24DEA37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FD70-CDDE-4E93-A11E-8F989D194A7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Квиз – понављање градива за 7. разред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685800"/>
          </a:xfrm>
        </p:spPr>
        <p:txBody>
          <a:bodyPr/>
          <a:lstStyle/>
          <a:p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Слађана Малешевић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НЕТАЧНО!</a:t>
            </a:r>
            <a:endParaRPr lang="en-US" dirty="0"/>
          </a:p>
        </p:txBody>
      </p:sp>
      <p:pic>
        <p:nvPicPr>
          <p:cNvPr id="1026" name="Picture 2" descr="Резултат слика за sad 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4762500" cy="4762500"/>
          </a:xfrm>
          <a:prstGeom prst="rect">
            <a:avLst/>
          </a:prstGeom>
          <a:noFill/>
        </p:spPr>
      </p:pic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6019800" y="4572000"/>
            <a:ext cx="23622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Покушајте поново!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У каквом односу су централни и периферијски угао круга над истим луком?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85800" y="2362200"/>
            <a:ext cx="3048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Једнаки су!</a:t>
            </a:r>
            <a:endParaRPr lang="en-US" dirty="0"/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4876800" y="4495800"/>
            <a:ext cx="3048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Централни угао је два пута већи од периферијског!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876800" y="2362200"/>
            <a:ext cx="3048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Нису ни у каквој вези!</a:t>
            </a:r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609600" y="4495800"/>
            <a:ext cx="3048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Периферијски угао је два пута већи од централног!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ТАЧНО!</a:t>
            </a:r>
            <a:endParaRPr lang="en-US" dirty="0"/>
          </a:p>
        </p:txBody>
      </p:sp>
      <p:pic>
        <p:nvPicPr>
          <p:cNvPr id="2050" name="Picture 2" descr="Резултат слика за 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5029200" cy="3886200"/>
          </a:xfrm>
          <a:prstGeom prst="rect">
            <a:avLst/>
          </a:prstGeom>
          <a:noFill/>
        </p:spPr>
      </p:pic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6019800" y="4648200"/>
            <a:ext cx="25146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Следеће питање!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НЕТАЧНО!</a:t>
            </a:r>
            <a:endParaRPr lang="en-US" dirty="0"/>
          </a:p>
        </p:txBody>
      </p:sp>
      <p:pic>
        <p:nvPicPr>
          <p:cNvPr id="1026" name="Picture 2" descr="Резултат слика за sad 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4762500" cy="4762500"/>
          </a:xfrm>
          <a:prstGeom prst="rect">
            <a:avLst/>
          </a:prstGeom>
          <a:noFill/>
        </p:spPr>
      </p:pic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6019800" y="4648200"/>
            <a:ext cx="25146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Покушајте поново!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Чему је једнак обим круга?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990600" y="2286000"/>
            <a:ext cx="3124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Обим круга се не може израчунати!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2743200" y="4495800"/>
            <a:ext cx="3124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Обим круга једнак је обиму квадрата странице једнаке полупречнику!</a:t>
            </a:r>
            <a:endParaRPr lang="en-US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572000" y="2286000"/>
            <a:ext cx="3124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Обим круга једнак је производу пречника и константе ∏!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ТАЧНО!</a:t>
            </a:r>
            <a:endParaRPr lang="en-US" dirty="0"/>
          </a:p>
        </p:txBody>
      </p:sp>
      <p:pic>
        <p:nvPicPr>
          <p:cNvPr id="2050" name="Picture 2" descr="Резултат слика за 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5029200" cy="3886200"/>
          </a:xfrm>
          <a:prstGeom prst="rect">
            <a:avLst/>
          </a:prstGeom>
          <a:noFill/>
        </p:spPr>
      </p:pic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5943600" y="4267200"/>
            <a:ext cx="2667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Следеће питање!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НЕТАЧНО!</a:t>
            </a:r>
            <a:endParaRPr lang="en-US" dirty="0"/>
          </a:p>
        </p:txBody>
      </p:sp>
      <p:pic>
        <p:nvPicPr>
          <p:cNvPr id="1026" name="Picture 2" descr="Резултат слика за sad 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4762500" cy="4762500"/>
          </a:xfrm>
          <a:prstGeom prst="rect">
            <a:avLst/>
          </a:prstGeom>
          <a:noFill/>
        </p:spPr>
      </p:pic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5943600" y="4267200"/>
            <a:ext cx="2667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Покушајте поново!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Како се израчунава дужина кружног лука?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914400" y="1981200"/>
            <a:ext cx="2971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2819400" y="4343400"/>
            <a:ext cx="2971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Не може се израчунати!</a:t>
            </a:r>
            <a:endParaRPr lang="en-US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953000" y="1981200"/>
            <a:ext cx="2971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Половини кружне линије!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438400"/>
            <a:ext cx="1452418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ТАЧНО!</a:t>
            </a:r>
            <a:endParaRPr lang="en-US" dirty="0"/>
          </a:p>
        </p:txBody>
      </p:sp>
      <p:pic>
        <p:nvPicPr>
          <p:cNvPr id="2050" name="Picture 2" descr="Резултат слика за 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5029200" cy="3886200"/>
          </a:xfrm>
          <a:prstGeom prst="rect">
            <a:avLst/>
          </a:prstGeom>
          <a:noFill/>
        </p:spPr>
      </p:pic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6172200" y="4648200"/>
            <a:ext cx="2590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Заврши квиз!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НЕТАЧНО!</a:t>
            </a:r>
            <a:endParaRPr lang="en-US" dirty="0"/>
          </a:p>
        </p:txBody>
      </p:sp>
      <p:pic>
        <p:nvPicPr>
          <p:cNvPr id="1026" name="Picture 2" descr="Резултат слика за sad 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4762500" cy="4762500"/>
          </a:xfrm>
          <a:prstGeom prst="rect">
            <a:avLst/>
          </a:prstGeom>
          <a:noFill/>
        </p:spPr>
      </p:pic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6172200" y="4648200"/>
            <a:ext cx="2590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Покушајте поново!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Која је разлика између круга и кружнице(навести пример)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381000" y="1905000"/>
            <a:ext cx="3581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Круг је “динар”, а кружница је “прстен”</a:t>
            </a:r>
            <a:endParaRPr lang="en-US" dirty="0"/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381000" y="4114800"/>
            <a:ext cx="3581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Нема разлике</a:t>
            </a:r>
            <a:endParaRPr lang="en-US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95800" y="4114800"/>
            <a:ext cx="3581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Круг је гума од бицикла, а кружница је цео точак</a:t>
            </a:r>
            <a:endParaRPr lang="en-US" dirty="0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4495800" y="1905000"/>
            <a:ext cx="3581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Круг је “прстен”, а кружница је “динар”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КРАЈ !!!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ТАЧНО!</a:t>
            </a:r>
            <a:endParaRPr lang="en-US" dirty="0"/>
          </a:p>
        </p:txBody>
      </p:sp>
      <p:pic>
        <p:nvPicPr>
          <p:cNvPr id="2050" name="Picture 2" descr="Резултат слика за 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5029200" cy="3886200"/>
          </a:xfrm>
          <a:prstGeom prst="rect">
            <a:avLst/>
          </a:prstGeom>
          <a:noFill/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5943600" y="4495800"/>
            <a:ext cx="2514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Следеће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НЕТАЧНО!</a:t>
            </a:r>
            <a:endParaRPr lang="en-US" dirty="0"/>
          </a:p>
        </p:txBody>
      </p:sp>
      <p:pic>
        <p:nvPicPr>
          <p:cNvPr id="1026" name="Picture 2" descr="Резултат слика за sad 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4762500" cy="4762500"/>
          </a:xfrm>
          <a:prstGeom prst="rect">
            <a:avLst/>
          </a:prstGeom>
          <a:noFill/>
        </p:spPr>
      </p:pic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5943600" y="4495800"/>
            <a:ext cx="2514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Покушајте поново!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је централни угао круга?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838200" y="2057400"/>
            <a:ext cx="2895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Централни угао круга је угао чији су полупречници </a:t>
            </a:r>
            <a:r>
              <a:rPr lang="sr-Cyrl-RS" smtClean="0"/>
              <a:t>тетиве круга</a:t>
            </a:r>
            <a:endParaRPr lang="en-US" dirty="0"/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2667000" y="4343400"/>
            <a:ext cx="2895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Централни угао круга је угао чије је теме центар круга.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648200" y="2057400"/>
            <a:ext cx="2895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Централни угао круга је угао чије је теме на кружници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ТАЧНО!</a:t>
            </a:r>
            <a:endParaRPr lang="en-US" dirty="0"/>
          </a:p>
        </p:txBody>
      </p:sp>
      <p:pic>
        <p:nvPicPr>
          <p:cNvPr id="2050" name="Picture 2" descr="Резултат слика за 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5029200" cy="3886200"/>
          </a:xfrm>
          <a:prstGeom prst="rect">
            <a:avLst/>
          </a:prstGeom>
          <a:noFill/>
        </p:spPr>
      </p:pic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6096000" y="4343400"/>
            <a:ext cx="25146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Следеће питање!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НЕТАЧНО!</a:t>
            </a:r>
            <a:endParaRPr lang="en-US" dirty="0"/>
          </a:p>
        </p:txBody>
      </p:sp>
      <p:pic>
        <p:nvPicPr>
          <p:cNvPr id="1026" name="Picture 2" descr="Резултат слика за sad 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4762500" cy="4762500"/>
          </a:xfrm>
          <a:prstGeom prst="rect">
            <a:avLst/>
          </a:prstGeom>
          <a:noFill/>
        </p:spPr>
      </p:pic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6096000" y="4343400"/>
            <a:ext cx="25146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Покушајте поново!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Шта је периферијски угао круга?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838200" y="1905000"/>
            <a:ext cx="2819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Периферијски угао круга је угао чије је теме ван  круга 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2895600" y="4267200"/>
            <a:ext cx="2819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Периферијски угао круга је угао чије је теме центар круга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76800" y="1905000"/>
            <a:ext cx="2819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Периферијски угао круга је угао чији је центар на кружници, а полупречници су му тетиве круга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ТАЧНО!</a:t>
            </a:r>
            <a:endParaRPr lang="en-US" dirty="0"/>
          </a:p>
        </p:txBody>
      </p:sp>
      <p:pic>
        <p:nvPicPr>
          <p:cNvPr id="2050" name="Picture 2" descr="Резултат слика за 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5029200" cy="3886200"/>
          </a:xfrm>
          <a:prstGeom prst="rect">
            <a:avLst/>
          </a:prstGeom>
          <a:noFill/>
        </p:spPr>
      </p:pic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6019800" y="4572000"/>
            <a:ext cx="23622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Следеће питање!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284</Words>
  <Application>Microsoft Office PowerPoint</Application>
  <PresentationFormat>On-screen Show (4:3)</PresentationFormat>
  <Paragraphs>52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Квиз – понављање градива за 7. разред</vt:lpstr>
      <vt:lpstr>Која је разлика између круга и кружнице(навести пример)</vt:lpstr>
      <vt:lpstr>ТАЧНО!</vt:lpstr>
      <vt:lpstr>НЕТАЧНО!</vt:lpstr>
      <vt:lpstr>Шта је централни угао круга?</vt:lpstr>
      <vt:lpstr>ТАЧНО!</vt:lpstr>
      <vt:lpstr>НЕТАЧНО!</vt:lpstr>
      <vt:lpstr>Шта је периферијски угао круга?</vt:lpstr>
      <vt:lpstr>ТАЧНО!</vt:lpstr>
      <vt:lpstr>НЕТАЧНО!</vt:lpstr>
      <vt:lpstr>У каквом односу су централни и периферијски угао круга над истим луком?</vt:lpstr>
      <vt:lpstr>ТАЧНО!</vt:lpstr>
      <vt:lpstr>НЕТАЧНО!</vt:lpstr>
      <vt:lpstr>Чему је једнак обим круга?</vt:lpstr>
      <vt:lpstr>ТАЧНО!</vt:lpstr>
      <vt:lpstr>НЕТАЧНО!</vt:lpstr>
      <vt:lpstr>Како се израчунава дужина кружног лука?</vt:lpstr>
      <vt:lpstr>ТАЧНО!</vt:lpstr>
      <vt:lpstr>НЕТАЧНО!</vt:lpstr>
      <vt:lpstr>КРАЈ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Квиз – понављање градива за 7. разред</dc:title>
  <dc:creator>Malesevic</dc:creator>
  <cp:lastModifiedBy>Malesevic</cp:lastModifiedBy>
  <cp:revision>8</cp:revision>
  <dcterms:created xsi:type="dcterms:W3CDTF">2020-03-24T08:47:27Z</dcterms:created>
  <dcterms:modified xsi:type="dcterms:W3CDTF">2020-03-24T09:36:41Z</dcterms:modified>
</cp:coreProperties>
</file>