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5ABDF8-83EC-4EB1-87E7-FE53A91C3E5E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5B3DAD-7138-4E44-9703-6D987BFF1B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КРУГ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ОБИМ КРУГА</a:t>
            </a:r>
          </a:p>
          <a:p>
            <a:endParaRPr lang="sr-Cyrl-RS" dirty="0" smtClean="0"/>
          </a:p>
          <a:p>
            <a:r>
              <a:rPr lang="sr-Cyrl-RS" dirty="0" smtClean="0"/>
              <a:t>Слађана Малешевић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r>
              <a:rPr lang="sr-Cyrl-RS" dirty="0" smtClean="0"/>
              <a:t>Да се подсетимо:</a:t>
            </a:r>
          </a:p>
          <a:p>
            <a:r>
              <a:rPr lang="sr-Cyrl-RS" dirty="0" smtClean="0"/>
              <a:t>Шта је круг?</a:t>
            </a:r>
          </a:p>
          <a:p>
            <a:r>
              <a:rPr lang="sr-Cyrl-RS" dirty="0" smtClean="0"/>
              <a:t>Шта је кружница?</a:t>
            </a:r>
          </a:p>
          <a:p>
            <a:r>
              <a:rPr lang="sr-Cyrl-RS" dirty="0" smtClean="0"/>
              <a:t>Шта одређује круг(кружницу)?</a:t>
            </a:r>
          </a:p>
          <a:p>
            <a:r>
              <a:rPr lang="sr-Cyrl-RS" dirty="0" smtClean="0"/>
              <a:t>Шта је полупречник, пречник?</a:t>
            </a:r>
          </a:p>
          <a:p>
            <a:r>
              <a:rPr lang="sr-Cyrl-RS" dirty="0" smtClean="0"/>
              <a:t>Тетива</a:t>
            </a:r>
          </a:p>
          <a:p>
            <a:r>
              <a:rPr lang="sr-Cyrl-RS" dirty="0" smtClean="0"/>
              <a:t>Тангента</a:t>
            </a:r>
          </a:p>
          <a:p>
            <a:r>
              <a:rPr lang="sr-Cyrl-RS" dirty="0" smtClean="0"/>
              <a:t>Централни и периферијски угао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sr-Cyrl-RS" sz="2000" dirty="0" smtClean="0"/>
              <a:t>Круг је скуп тачака у равни, на растојању мањем или једнаком од тачно једне утврђене тачке.</a:t>
            </a:r>
          </a:p>
          <a:p>
            <a:r>
              <a:rPr lang="sr-Cyrl-RS" sz="2000" dirty="0" smtClean="0"/>
              <a:t>Кружница је скуп тачака у равни, на растојању једнаком од тачно једне утврђене тачке.</a:t>
            </a:r>
          </a:p>
          <a:p>
            <a:r>
              <a:rPr lang="sr-Cyrl-RS" sz="2000" dirty="0" smtClean="0"/>
              <a:t>Круг()</a:t>
            </a:r>
            <a:endParaRPr lang="sr-Cyrl-RS" sz="2000" dirty="0" smtClean="0"/>
          </a:p>
          <a:p>
            <a:r>
              <a:rPr lang="sr-Cyrl-RS" sz="2000" dirty="0" smtClean="0"/>
              <a:t>Кружница је одређен(а) центром и полупречником.</a:t>
            </a:r>
          </a:p>
          <a:p>
            <a:r>
              <a:rPr lang="sr-Cyrl-RS" sz="2000" dirty="0" smtClean="0"/>
              <a:t>Полупречник је дуж која спаја центар круга са тачком на кружници, а пречник је дуж која спаја две тачке на кружници и при томе садржи центар.</a:t>
            </a:r>
          </a:p>
          <a:p>
            <a:r>
              <a:rPr lang="sr-Cyrl-RS" sz="2000" dirty="0" smtClean="0"/>
              <a:t>Тетива је дуж која спаја две тачке на кружници(најдужа тетива је пречник)</a:t>
            </a:r>
          </a:p>
          <a:p>
            <a:r>
              <a:rPr lang="sr-Cyrl-RS" sz="2000" dirty="0" smtClean="0"/>
              <a:t>Тангента је права која са кружницом има тачно једну заједничку тачку</a:t>
            </a:r>
          </a:p>
          <a:p>
            <a:r>
              <a:rPr lang="sr-Cyrl-RS" sz="2000" dirty="0" smtClean="0"/>
              <a:t>Централни угао круга је угао чије се теме поклапа са центром круга,а краци му садрже полупречникее круга. Периферијски угао је угао чији центар припада кружници, а полупречници су му тетиве круга.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sr-Cyrl-RS" dirty="0" smtClean="0"/>
              <a:t>ОБИМ КРУГА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35563"/>
          </a:xfrm>
        </p:spPr>
        <p:txBody>
          <a:bodyPr>
            <a:normAutofit fontScale="92500"/>
          </a:bodyPr>
          <a:lstStyle/>
          <a:p>
            <a:r>
              <a:rPr lang="sr-Cyrl-RS" sz="2400" dirty="0" smtClean="0"/>
              <a:t>Размислите како су људи измерили дужину кружне линије? За квадрат и правоугаоник то није био проблем,узмете лењир измерите дужине њихових страница и саберете њихове дужине, али круг је “округао”</a:t>
            </a:r>
          </a:p>
          <a:p>
            <a:r>
              <a:rPr lang="sr-Cyrl-RS" sz="2400" dirty="0" smtClean="0"/>
              <a:t>Шта мислите?</a:t>
            </a:r>
          </a:p>
          <a:p>
            <a:r>
              <a:rPr lang="sr-Cyrl-RS" sz="2400" dirty="0" smtClean="0"/>
              <a:t>Па, користили су дужину пречника круга, јер је једино то било измерљивои имали су траку којом су мерили дужину кружнице(омотају око круга) и онда ставе на лењир измере</a:t>
            </a:r>
          </a:p>
          <a:p>
            <a:r>
              <a:rPr lang="sr-Cyrl-RS" sz="2400" dirty="0" smtClean="0"/>
              <a:t>И увек су долазили до истог однос обима круга и полупречника је увек био исти, нешто мало више од 3.</a:t>
            </a:r>
          </a:p>
          <a:p>
            <a:r>
              <a:rPr lang="sr-Cyrl-RS" sz="2400" dirty="0" smtClean="0"/>
              <a:t>Тако је настао број Пи, у ознаци</a:t>
            </a:r>
            <a:r>
              <a:rPr lang="sr-Cyrl-RS" sz="2400" dirty="0" smtClean="0"/>
              <a:t>     </a:t>
            </a:r>
            <a:r>
              <a:rPr lang="sr-Cyrl-RS" sz="2400" dirty="0" smtClean="0"/>
              <a:t>(Лудолфов број) чија је вредност 3,14 или 22/7</a:t>
            </a:r>
            <a:endParaRPr lang="en-US" sz="24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5181600"/>
            <a:ext cx="228600" cy="8572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sr-Cyrl-RS" dirty="0" smtClean="0"/>
              <a:t>Дакле, обим круга је: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4400" dirty="0" smtClean="0"/>
              <a:t>               О=2</a:t>
            </a:r>
            <a:r>
              <a:rPr lang="sr-Latn-RS" sz="4400" dirty="0" smtClean="0"/>
              <a:t>r</a:t>
            </a:r>
            <a:endParaRPr lang="sr-Cyrl-RS" sz="4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066800"/>
            <a:ext cx="3048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281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КРУГ</vt:lpstr>
      <vt:lpstr>Slide 2</vt:lpstr>
      <vt:lpstr>Slide 3</vt:lpstr>
      <vt:lpstr>ОБИМ КРУГА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</dc:title>
  <dc:creator>Malesevic</dc:creator>
  <cp:lastModifiedBy>Malesevic</cp:lastModifiedBy>
  <cp:revision>4</cp:revision>
  <dcterms:created xsi:type="dcterms:W3CDTF">2020-03-18T14:12:55Z</dcterms:created>
  <dcterms:modified xsi:type="dcterms:W3CDTF">2020-03-18T14:35:17Z</dcterms:modified>
</cp:coreProperties>
</file>